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953E6A3-816A-46F8-8914-22A8AF01A71D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622ED84-833A-46EB-8730-6028946CE7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logster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Dover School District</a:t>
            </a:r>
          </a:p>
          <a:p>
            <a:r>
              <a:rPr lang="en-US" dirty="0" smtClean="0"/>
              <a:t>Summer 2011</a:t>
            </a:r>
          </a:p>
          <a:p>
            <a:r>
              <a:rPr lang="en-US" dirty="0" smtClean="0"/>
              <a:t>‘Neat Tools’</a:t>
            </a:r>
          </a:p>
          <a:p>
            <a:r>
              <a:rPr lang="en-US" dirty="0" smtClean="0"/>
              <a:t>Stacy Billet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838200"/>
            <a:ext cx="8305800" cy="1981200"/>
          </a:xfrm>
        </p:spPr>
        <p:txBody>
          <a:bodyPr/>
          <a:lstStyle/>
          <a:p>
            <a:r>
              <a:rPr lang="en-US" dirty="0" err="1" smtClean="0"/>
              <a:t>Glogster</a:t>
            </a:r>
            <a:r>
              <a:rPr lang="en-US" dirty="0" smtClean="0"/>
              <a:t> Presentation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on sound on toolbar.</a:t>
            </a:r>
          </a:p>
          <a:p>
            <a:r>
              <a:rPr lang="en-US" dirty="0" smtClean="0"/>
              <a:t>Choose audio to download and/or player to use.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and Players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4219" t="20833" r="19531" b="29167"/>
          <a:stretch>
            <a:fillRect/>
          </a:stretch>
        </p:blipFill>
        <p:spPr bwMode="auto">
          <a:xfrm>
            <a:off x="304800" y="3733800"/>
            <a:ext cx="4114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l="24219" t="20833" r="19531" b="29167"/>
          <a:stretch>
            <a:fillRect/>
          </a:stretch>
        </p:blipFill>
        <p:spPr bwMode="auto">
          <a:xfrm>
            <a:off x="4648200" y="3657600"/>
            <a:ext cx="41910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and Draw can only be used if you have the premium version of </a:t>
            </a:r>
            <a:r>
              <a:rPr lang="en-US" dirty="0" err="1" smtClean="0"/>
              <a:t>glogster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and Draw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5781" t="22917" r="28125" b="13542"/>
          <a:stretch>
            <a:fillRect/>
          </a:stretch>
        </p:blipFill>
        <p:spPr bwMode="auto">
          <a:xfrm>
            <a:off x="2667000" y="2743200"/>
            <a:ext cx="3810000" cy="3939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500" t="21667" r="20000" b="20000"/>
          <a:stretch>
            <a:fillRect/>
          </a:stretch>
        </p:blipFill>
        <p:spPr bwMode="auto">
          <a:xfrm>
            <a:off x="838200" y="1295400"/>
            <a:ext cx="7304314" cy="511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Save and Publish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 to </a:t>
            </a:r>
            <a:r>
              <a:rPr lang="en-US" dirty="0" smtClean="0">
                <a:hlinkClick r:id="rId2"/>
              </a:rPr>
              <a:t>www.glogster.com</a:t>
            </a:r>
            <a:endParaRPr lang="en-US" dirty="0" smtClean="0"/>
          </a:p>
          <a:p>
            <a:r>
              <a:rPr lang="en-US" dirty="0" smtClean="0"/>
              <a:t>Create an account.</a:t>
            </a:r>
          </a:p>
          <a:p>
            <a:r>
              <a:rPr lang="en-US" dirty="0" smtClean="0"/>
              <a:t>Click create new </a:t>
            </a:r>
            <a:r>
              <a:rPr lang="en-US" dirty="0" err="1" smtClean="0"/>
              <a:t>glog</a:t>
            </a:r>
            <a:r>
              <a:rPr lang="en-US" dirty="0" smtClean="0"/>
              <a:t>.</a:t>
            </a:r>
          </a:p>
          <a:p>
            <a:r>
              <a:rPr lang="en-US" dirty="0" smtClean="0"/>
              <a:t>You are now ready to begin.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6836" r="2017" b="7401"/>
          <a:stretch>
            <a:fillRect/>
          </a:stretch>
        </p:blipFill>
        <p:spPr bwMode="auto">
          <a:xfrm>
            <a:off x="152400" y="1295400"/>
            <a:ext cx="8794774" cy="5100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Screen when Starting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will use this to create your </a:t>
            </a:r>
            <a:r>
              <a:rPr lang="en-US" dirty="0" err="1" smtClean="0"/>
              <a:t>glog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Tool Bar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8594" t="41667" r="75000" b="28125"/>
          <a:stretch>
            <a:fillRect/>
          </a:stretch>
        </p:blipFill>
        <p:spPr bwMode="auto">
          <a:xfrm>
            <a:off x="3200400" y="2438400"/>
            <a:ext cx="2743200" cy="3788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wall on the toolbar.  Choose the background you want.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a Background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7031" t="17708" r="8594" b="6250"/>
          <a:stretch>
            <a:fillRect/>
          </a:stretch>
        </p:blipFill>
        <p:spPr bwMode="auto">
          <a:xfrm>
            <a:off x="2971800" y="2667000"/>
            <a:ext cx="5715000" cy="386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r>
              <a:rPr lang="en-US" dirty="0" smtClean="0"/>
              <a:t>Click text on toolbar.  Choose the format you want to use.  Click use it.</a:t>
            </a:r>
          </a:p>
          <a:p>
            <a:r>
              <a:rPr lang="en-US" dirty="0" smtClean="0"/>
              <a:t>Click Edit to type the text.  If there is more than shown, you can change the size or scroll down when presenting.</a:t>
            </a:r>
          </a:p>
          <a:p>
            <a:r>
              <a:rPr lang="en-US" dirty="0" smtClean="0"/>
              <a:t>You can change the font on this screen.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Inserting Text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40625" t="42708" r="30469" b="32292"/>
          <a:stretch>
            <a:fillRect/>
          </a:stretch>
        </p:blipFill>
        <p:spPr bwMode="auto">
          <a:xfrm>
            <a:off x="762000" y="4419600"/>
            <a:ext cx="32893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42188" t="42708" r="32031" b="34375"/>
          <a:stretch>
            <a:fillRect/>
          </a:stretch>
        </p:blipFill>
        <p:spPr bwMode="auto">
          <a:xfrm>
            <a:off x="5181600" y="4419600"/>
            <a:ext cx="3200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>
            <a:off x="7239000" y="3733800"/>
            <a:ext cx="45720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graphics on the tool bar.  Choose the graphic you wish to use and click use it.  </a:t>
            </a:r>
          </a:p>
          <a:p>
            <a:r>
              <a:rPr lang="en-US" dirty="0" smtClean="0"/>
              <a:t>You can resize it and move it where you wish.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8594" t="19792" r="18750" b="27084"/>
          <a:stretch>
            <a:fillRect/>
          </a:stretch>
        </p:blipFill>
        <p:spPr bwMode="auto">
          <a:xfrm>
            <a:off x="1600200" y="3352800"/>
            <a:ext cx="5867400" cy="321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images on the toolbar.</a:t>
            </a:r>
          </a:p>
          <a:p>
            <a:r>
              <a:rPr lang="en-US" dirty="0" smtClean="0"/>
              <a:t>Upload, link, or grab an image you would like to use or pick a frame.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and Frames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3338" t="19792" r="19531" b="29167"/>
          <a:stretch>
            <a:fillRect/>
          </a:stretch>
        </p:blipFill>
        <p:spPr bwMode="auto">
          <a:xfrm>
            <a:off x="228600" y="3657600"/>
            <a:ext cx="4269513" cy="28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24219" t="19792" r="19531" b="29167"/>
          <a:stretch>
            <a:fillRect/>
          </a:stretch>
        </p:blipFill>
        <p:spPr bwMode="auto">
          <a:xfrm>
            <a:off x="4648200" y="3657600"/>
            <a:ext cx="4191000" cy="285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on video on toolbar.</a:t>
            </a:r>
          </a:p>
          <a:p>
            <a:r>
              <a:rPr lang="en-US" dirty="0" smtClean="0"/>
              <a:t>Choose video to download and/or player to use.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and Players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3665" t="19792" r="19531" b="29167"/>
          <a:stretch>
            <a:fillRect/>
          </a:stretch>
        </p:blipFill>
        <p:spPr bwMode="auto">
          <a:xfrm>
            <a:off x="457200" y="3810000"/>
            <a:ext cx="4073011" cy="274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24219" t="19792" r="19531" b="28125"/>
          <a:stretch>
            <a:fillRect/>
          </a:stretch>
        </p:blipFill>
        <p:spPr bwMode="auto">
          <a:xfrm>
            <a:off x="4876800" y="3810000"/>
            <a:ext cx="3962400" cy="275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47</TotalTime>
  <Words>234</Words>
  <Application>Microsoft Office PowerPoint</Application>
  <PresentationFormat>On-screen Show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Paper</vt:lpstr>
      <vt:lpstr>Glogster Presentation</vt:lpstr>
      <vt:lpstr>Getting Started</vt:lpstr>
      <vt:lpstr>Main Screen when Starting</vt:lpstr>
      <vt:lpstr>Main Tool Bar</vt:lpstr>
      <vt:lpstr>Choosing a Background</vt:lpstr>
      <vt:lpstr>Inserting Text</vt:lpstr>
      <vt:lpstr>Graphics</vt:lpstr>
      <vt:lpstr>Images and Frames</vt:lpstr>
      <vt:lpstr>Video and Players</vt:lpstr>
      <vt:lpstr>Audio and Players</vt:lpstr>
      <vt:lpstr>Data and Draw</vt:lpstr>
      <vt:lpstr>Save and Publish</vt:lpstr>
    </vt:vector>
  </TitlesOfParts>
  <Company>Dover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Glogster Presentation</dc:title>
  <dc:creator>DASD</dc:creator>
  <cp:lastModifiedBy>DASD</cp:lastModifiedBy>
  <cp:revision>13</cp:revision>
  <dcterms:created xsi:type="dcterms:W3CDTF">2011-06-06T17:02:22Z</dcterms:created>
  <dcterms:modified xsi:type="dcterms:W3CDTF">2011-06-06T17:50:43Z</dcterms:modified>
</cp:coreProperties>
</file>